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75" r:id="rId5"/>
    <p:sldId id="259" r:id="rId6"/>
    <p:sldId id="262" r:id="rId7"/>
    <p:sldId id="264" r:id="rId8"/>
    <p:sldId id="269" r:id="rId9"/>
    <p:sldId id="276" r:id="rId10"/>
    <p:sldId id="277" r:id="rId11"/>
    <p:sldId id="294" r:id="rId12"/>
    <p:sldId id="282" r:id="rId13"/>
    <p:sldId id="295" r:id="rId14"/>
    <p:sldId id="296" r:id="rId15"/>
    <p:sldId id="297" r:id="rId16"/>
    <p:sldId id="283" r:id="rId17"/>
    <p:sldId id="298" r:id="rId18"/>
    <p:sldId id="299" r:id="rId19"/>
    <p:sldId id="300" r:id="rId20"/>
    <p:sldId id="301" r:id="rId21"/>
    <p:sldId id="302" r:id="rId22"/>
    <p:sldId id="303" r:id="rId23"/>
    <p:sldId id="305" r:id="rId24"/>
    <p:sldId id="304" r:id="rId25"/>
    <p:sldId id="306" r:id="rId26"/>
    <p:sldId id="308" r:id="rId27"/>
    <p:sldId id="309" r:id="rId28"/>
    <p:sldId id="310" r:id="rId29"/>
    <p:sldId id="311" r:id="rId30"/>
    <p:sldId id="312" r:id="rId31"/>
    <p:sldId id="278" r:id="rId32"/>
    <p:sldId id="313" r:id="rId33"/>
    <p:sldId id="289" r:id="rId34"/>
    <p:sldId id="315" r:id="rId35"/>
    <p:sldId id="314" r:id="rId36"/>
    <p:sldId id="316" r:id="rId37"/>
    <p:sldId id="318" r:id="rId38"/>
    <p:sldId id="317" r:id="rId39"/>
    <p:sldId id="290" r:id="rId40"/>
    <p:sldId id="291" r:id="rId41"/>
    <p:sldId id="320" r:id="rId42"/>
    <p:sldId id="321" r:id="rId43"/>
    <p:sldId id="322" r:id="rId44"/>
    <p:sldId id="324" r:id="rId45"/>
    <p:sldId id="323" r:id="rId46"/>
    <p:sldId id="285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292" r:id="rId60"/>
    <p:sldId id="293" r:id="rId61"/>
    <p:sldId id="274" r:id="rId62"/>
    <p:sldId id="337" r:id="rId63"/>
  </p:sldIdLst>
  <p:sldSz cx="18288000" cy="10287000"/>
  <p:notesSz cx="6858000" cy="9144000"/>
  <p:embeddedFontLst>
    <p:embeddedFont>
      <p:font typeface="Times" panose="02020603050405020304" pitchFamily="18" charset="0"/>
      <p:regular r:id="rId65"/>
      <p:bold r:id="rId66"/>
      <p:italic r:id="rId67"/>
      <p:boldItalic r:id="rId68"/>
    </p:embeddedFont>
    <p:embeddedFont>
      <p:font typeface="DejaVu Serif Bold" panose="020B0604020202020204" charset="0"/>
      <p:regular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EE4DE-02F8-4772-95A3-F0581997B31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82847-292A-4763-9105-E01ABF88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1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82847-292A-4763-9105-E01ABF8889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7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82847-292A-4763-9105-E01ABF8889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guyenDatk2022/Advanced-Programming_Group2235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4800" y="264723"/>
            <a:ext cx="3551224" cy="1406285"/>
          </a:xfrm>
          <a:custGeom>
            <a:avLst/>
            <a:gdLst/>
            <a:ahLst/>
            <a:cxnLst/>
            <a:rect l="l" t="t" r="r" b="b"/>
            <a:pathLst>
              <a:path w="3551224" h="1406285">
                <a:moveTo>
                  <a:pt x="0" y="0"/>
                </a:moveTo>
                <a:lnTo>
                  <a:pt x="3551224" y="0"/>
                </a:lnTo>
                <a:lnTo>
                  <a:pt x="3551224" y="1406285"/>
                </a:lnTo>
                <a:lnTo>
                  <a:pt x="0" y="1406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841506"/>
            <a:ext cx="854475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5000" b="1" dirty="0" err="1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5000" b="1" dirty="0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5000" b="1" dirty="0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5000" b="1" dirty="0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5000" b="1" dirty="0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5000" b="1" dirty="0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2BB4D4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thuật</a:t>
            </a:r>
            <a:endParaRPr lang="en-US" sz="5000" b="1" dirty="0">
              <a:solidFill>
                <a:srgbClr val="2BB4D4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88931" y="2434290"/>
            <a:ext cx="536688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 Italics"/>
              </a:rPr>
              <a:t>ASSIGNMENT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76322" y="1028460"/>
            <a:ext cx="809978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GVHD: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Thầy</a:t>
            </a: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Lê</a:t>
            </a: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Đình</a:t>
            </a: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Thuận</a:t>
            </a:r>
            <a:endParaRPr lang="en-US" sz="3999" b="1" spc="199" dirty="0">
              <a:solidFill>
                <a:srgbClr val="2E2E2E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375" y="4848234"/>
            <a:ext cx="8382000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i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Nhóm</a:t>
            </a:r>
            <a:r>
              <a:rPr lang="en-US" sz="3999" i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ID: 2235</a:t>
            </a:r>
          </a:p>
          <a:p>
            <a:pPr algn="ctr">
              <a:lnSpc>
                <a:spcPts val="5599"/>
              </a:lnSpc>
            </a:pP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Danh</a:t>
            </a: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sách</a:t>
            </a: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thành</a:t>
            </a:r>
            <a:r>
              <a:rPr lang="en-US" sz="3999" b="1" spc="199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999" b="1" spc="199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viên</a:t>
            </a:r>
            <a:endParaRPr lang="en-US" sz="3999" b="1" spc="199" dirty="0">
              <a:solidFill>
                <a:srgbClr val="2E2E2E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algn="ctr">
              <a:lnSpc>
                <a:spcPts val="4480"/>
              </a:lnSpc>
            </a:pPr>
            <a:r>
              <a:rPr lang="en-US" sz="3600" spc="160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Nguyễn</a:t>
            </a:r>
            <a:r>
              <a:rPr lang="en-US" sz="36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spc="160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Thành</a:t>
            </a:r>
            <a:r>
              <a:rPr lang="en-US" sz="36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spc="160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Đạt</a:t>
            </a:r>
            <a:r>
              <a:rPr lang="en-US" sz="36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: 2220003</a:t>
            </a:r>
          </a:p>
          <a:p>
            <a:pPr algn="ctr">
              <a:lnSpc>
                <a:spcPts val="4480"/>
              </a:lnSpc>
            </a:pPr>
            <a:r>
              <a:rPr lang="en-US" sz="3600" spc="160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Đặng</a:t>
            </a:r>
            <a:r>
              <a:rPr lang="en-US" sz="36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spc="160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Thanh</a:t>
            </a:r>
            <a:r>
              <a:rPr lang="en-US" sz="36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3600" spc="160" dirty="0" err="1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Hàng</a:t>
            </a:r>
            <a:r>
              <a:rPr lang="en-US" sz="3600" spc="160" dirty="0">
                <a:solidFill>
                  <a:srgbClr val="2E2E2E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: 2220005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66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2. Login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14" y="2442785"/>
            <a:ext cx="17175972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66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2. Login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66" y="2461838"/>
            <a:ext cx="17137867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56602" y="2080881"/>
            <a:ext cx="16459916" cy="8091819"/>
            <a:chOff x="656602" y="2080881"/>
            <a:chExt cx="16459916" cy="8091819"/>
          </a:xfrm>
        </p:grpSpPr>
        <p:grpSp>
          <p:nvGrpSpPr>
            <p:cNvPr id="8" name="Group 7"/>
            <p:cNvGrpSpPr/>
            <p:nvPr/>
          </p:nvGrpSpPr>
          <p:grpSpPr>
            <a:xfrm>
              <a:off x="656602" y="2080881"/>
              <a:ext cx="16459916" cy="8091819"/>
              <a:chOff x="522179" y="1239169"/>
              <a:chExt cx="17535525" cy="87820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179" y="1239169"/>
                <a:ext cx="17535525" cy="878205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7772400" y="9105900"/>
                <a:ext cx="2057400" cy="6748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38200" y="2705100"/>
              <a:ext cx="2133600" cy="533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88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743200" y="2080881"/>
            <a:ext cx="12501917" cy="8048625"/>
            <a:chOff x="2743200" y="2080881"/>
            <a:chExt cx="12501917" cy="8048625"/>
          </a:xfrm>
        </p:grpSpPr>
        <p:sp>
          <p:nvSpPr>
            <p:cNvPr id="10" name="Right Arrow 9"/>
            <p:cNvSpPr/>
            <p:nvPr/>
          </p:nvSpPr>
          <p:spPr>
            <a:xfrm>
              <a:off x="8200760" y="5686093"/>
              <a:ext cx="1371600" cy="838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743200" y="2080881"/>
              <a:ext cx="4762683" cy="8048625"/>
              <a:chOff x="2743200" y="2080881"/>
              <a:chExt cx="4762683" cy="804862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3200" y="2080881"/>
                <a:ext cx="4762683" cy="804862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895600" y="6870394"/>
                <a:ext cx="1219200" cy="3305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819400" y="9639300"/>
                <a:ext cx="838200" cy="381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67237" y="2973683"/>
              <a:ext cx="4977880" cy="6263019"/>
              <a:chOff x="10267237" y="2973683"/>
              <a:chExt cx="4977880" cy="626301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7237" y="2973683"/>
                <a:ext cx="4977880" cy="6263019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0439400" y="6515100"/>
                <a:ext cx="1066800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0332720" y="8741664"/>
                <a:ext cx="877824" cy="381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76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00200" y="2552700"/>
            <a:ext cx="16439717" cy="8122843"/>
            <a:chOff x="666701" y="2080881"/>
            <a:chExt cx="16439717" cy="81228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701" y="2080881"/>
              <a:ext cx="16439717" cy="812284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534656" y="6793992"/>
              <a:ext cx="1219200" cy="330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307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67" y="2080881"/>
            <a:ext cx="16054785" cy="8044843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696200" y="7033738"/>
            <a:ext cx="1143000" cy="395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90600" y="2705100"/>
            <a:ext cx="2133600" cy="533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7267" y="2024264"/>
            <a:ext cx="15978585" cy="7954819"/>
            <a:chOff x="897267" y="2024264"/>
            <a:chExt cx="15978585" cy="79548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7" y="2024264"/>
              <a:ext cx="15978585" cy="795481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66800" y="3238500"/>
              <a:ext cx="2057400" cy="4572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2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06767" y="2080881"/>
            <a:ext cx="16359585" cy="8096280"/>
            <a:chOff x="706767" y="2080881"/>
            <a:chExt cx="16359585" cy="8096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67" y="2080881"/>
              <a:ext cx="16359585" cy="809628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38200" y="3314700"/>
              <a:ext cx="2133600" cy="4572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7872" y="2761488"/>
              <a:ext cx="6705600" cy="395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10200" y="3886200"/>
              <a:ext cx="304800" cy="284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4400" y="4483221"/>
              <a:ext cx="304800" cy="284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3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11274" y="2080881"/>
            <a:ext cx="16350571" cy="8091819"/>
            <a:chOff x="711274" y="2080881"/>
            <a:chExt cx="16350571" cy="809181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74" y="2080881"/>
              <a:ext cx="16350571" cy="809181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291072" y="4610100"/>
              <a:ext cx="914400" cy="4206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12787" y="2080881"/>
            <a:ext cx="16342867" cy="8092440"/>
            <a:chOff x="712787" y="2080881"/>
            <a:chExt cx="16342867" cy="8092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787" y="2080881"/>
              <a:ext cx="16342867" cy="809244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38200" y="3314700"/>
              <a:ext cx="2133600" cy="4572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505200" y="5600700"/>
            <a:ext cx="11811000" cy="5760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47133"/>
            <a:ext cx="1223023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NỘI DUNG </a:t>
            </a:r>
            <a:r>
              <a:rPr lang="en-US" sz="9000" b="1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CHÍNH</a:t>
            </a:r>
            <a:endParaRPr lang="en-US" sz="9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00" y="3162300"/>
            <a:ext cx="17830800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04339" lvl="1" indent="-1143000">
              <a:lnSpc>
                <a:spcPts val="7279"/>
              </a:lnSpc>
              <a:buFont typeface="+mj-lt"/>
              <a:buAutoNum type="romanUcPeriod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Tổng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quan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dự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án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marL="1704339" lvl="1" indent="-1143000">
              <a:lnSpc>
                <a:spcPts val="7279"/>
              </a:lnSpc>
              <a:buFont typeface="+mj-lt"/>
              <a:buAutoNum type="romanUcPeriod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quả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dự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án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marL="1704339" lvl="1" indent="-1143000">
              <a:lnSpc>
                <a:spcPts val="7279"/>
              </a:lnSpc>
              <a:buFont typeface="+mj-lt"/>
              <a:buAutoNum type="romanUcPeriod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Các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công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nghệ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sử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dụng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marL="1704339" lvl="1" indent="-1143000">
              <a:lnSpc>
                <a:spcPts val="7279"/>
              </a:lnSpc>
              <a:buFont typeface="+mj-lt"/>
              <a:buAutoNum type="romanUcPeriod"/>
            </a:pP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Demo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marL="1704339" lvl="1" indent="-1143000">
              <a:lnSpc>
                <a:spcPts val="7279"/>
              </a:lnSpc>
              <a:buFont typeface="+mj-lt"/>
              <a:buAutoNum type="romanUcPeriod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Những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rủi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ro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,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thách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thức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  <a:p>
            <a:pPr marL="1704339" lvl="1" indent="-1143000">
              <a:lnSpc>
                <a:spcPts val="7279"/>
              </a:lnSpc>
              <a:buFont typeface="+mj-lt"/>
              <a:buAutoNum type="romanUcPeriod"/>
            </a:pP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Bài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học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rút</a:t>
            </a:r>
            <a:r>
              <a:rPr lang="en-US" sz="6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ra</a:t>
            </a:r>
            <a:endParaRPr lang="en-US" sz="6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89" y="2080881"/>
            <a:ext cx="16452141" cy="81329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78000" y="5600700"/>
            <a:ext cx="838200" cy="6217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8200" y="3314700"/>
            <a:ext cx="2133600" cy="457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7267" y="2024264"/>
            <a:ext cx="15978585" cy="7954819"/>
            <a:chOff x="897267" y="2024264"/>
            <a:chExt cx="15978585" cy="79548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7" y="2024264"/>
              <a:ext cx="15978585" cy="795481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66800" y="3238500"/>
              <a:ext cx="2057400" cy="4572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68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68867" y="2080881"/>
            <a:ext cx="13235385" cy="8035253"/>
            <a:chOff x="2268867" y="2080881"/>
            <a:chExt cx="13235385" cy="80352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8867" y="2080881"/>
              <a:ext cx="13235385" cy="803525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399354" y="3543300"/>
              <a:ext cx="1715446" cy="381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78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37756" y="2080881"/>
            <a:ext cx="16297607" cy="8091819"/>
            <a:chOff x="737756" y="2080881"/>
            <a:chExt cx="16297607" cy="809181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756" y="2080881"/>
              <a:ext cx="16297607" cy="809181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14400" y="3943801"/>
              <a:ext cx="2057400" cy="3614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02736" y="2750341"/>
              <a:ext cx="6655792" cy="4119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48400" y="3877056"/>
              <a:ext cx="365760" cy="274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53912" y="4736592"/>
              <a:ext cx="365760" cy="274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94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68867" y="2080881"/>
            <a:ext cx="13235385" cy="8035253"/>
            <a:chOff x="2268867" y="2080881"/>
            <a:chExt cx="13235385" cy="80352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8867" y="2080881"/>
              <a:ext cx="13235385" cy="803525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399354" y="3543300"/>
              <a:ext cx="1715446" cy="381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792200" y="7734300"/>
              <a:ext cx="1097280" cy="76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05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26496" y="2080881"/>
            <a:ext cx="6520128" cy="8015619"/>
            <a:chOff x="6157912" y="1395412"/>
            <a:chExt cx="5972175" cy="7496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7912" y="1395412"/>
              <a:ext cx="5972175" cy="749617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91072" y="8211312"/>
              <a:ext cx="1044277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7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7" y="2080881"/>
            <a:ext cx="16511985" cy="81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60" y="2080881"/>
            <a:ext cx="13411200" cy="81124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2200" y="3619500"/>
            <a:ext cx="1715446" cy="304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95800" y="7810500"/>
            <a:ext cx="11096360" cy="685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5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619500"/>
            <a:ext cx="1715446" cy="304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95800" y="7810500"/>
            <a:ext cx="11096360" cy="685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904720" y="5650992"/>
            <a:ext cx="656960" cy="512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36867" y="2080881"/>
            <a:ext cx="17299385" cy="8091819"/>
            <a:chOff x="236867" y="2080881"/>
            <a:chExt cx="17299385" cy="809181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67" y="2080881"/>
              <a:ext cx="17299385" cy="80918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676008" y="6634746"/>
              <a:ext cx="860243" cy="60815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4006" y="4038196"/>
              <a:ext cx="2156793" cy="41950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2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619500"/>
            <a:ext cx="1715446" cy="304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621167" y="2080881"/>
            <a:ext cx="14530785" cy="8030379"/>
            <a:chOff x="1621167" y="2080881"/>
            <a:chExt cx="14530785" cy="80303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1167" y="2080881"/>
              <a:ext cx="14530785" cy="803037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752601" y="3714548"/>
              <a:ext cx="1905000" cy="41950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13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9957" y="261233"/>
            <a:ext cx="1133964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I.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Tổng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quan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dự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án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1284160"/>
            <a:ext cx="321918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1. </a:t>
            </a:r>
            <a:r>
              <a:rPr lang="en-US" sz="4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Nhu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4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cầu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2218" y="2141467"/>
            <a:ext cx="17444749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Cùng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với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sự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phát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triển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nhanh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chóng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của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công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nghệ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tin,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trường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đại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DEF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đang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dần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tìm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cách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cải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thiện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hiện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đại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hóa</a:t>
            </a:r>
            <a:r>
              <a:rPr lang="vi-VN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giáo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dục</a:t>
            </a:r>
            <a:r>
              <a:rPr lang="vi-VN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hoạt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động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thuật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r>
              <a:rPr lang="vi-VN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sz="3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Thách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thức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  <a:p>
            <a:pPr marL="1395729" lvl="2" indent="-571500">
              <a:lnSpc>
                <a:spcPts val="5983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Theo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dõi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tiến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tập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sinh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1395729" lvl="2" indent="-571500">
              <a:lnSpc>
                <a:spcPts val="5983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lịch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giảng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dạy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giáo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1395729" lvl="2" indent="-571500">
              <a:lnSpc>
                <a:spcPts val="5983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Tổ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khóa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cùng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với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tài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liệu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liên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quan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1395729" lvl="2" indent="-571500">
              <a:lnSpc>
                <a:spcPts val="5983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Cung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cấp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nền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tảng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tương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tác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hiệu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giữa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sinh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giáo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trường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00329" y="234140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Teacher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75328" y="2080881"/>
            <a:ext cx="16822464" cy="8145807"/>
            <a:chOff x="475328" y="2080881"/>
            <a:chExt cx="16822464" cy="81458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328" y="2080881"/>
              <a:ext cx="16822464" cy="814580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85800" y="3968496"/>
              <a:ext cx="2133600" cy="45163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0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49344" y="2024264"/>
            <a:ext cx="16074431" cy="8072236"/>
            <a:chOff x="849344" y="2024264"/>
            <a:chExt cx="16074431" cy="8072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344" y="2024264"/>
              <a:ext cx="16074431" cy="807223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462103" y="8668512"/>
              <a:ext cx="1931201" cy="6217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0" y="2628900"/>
              <a:ext cx="2057400" cy="5334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748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150284" y="2080881"/>
            <a:ext cx="13908931" cy="8206119"/>
            <a:chOff x="2150284" y="2080881"/>
            <a:chExt cx="13908931" cy="8206119"/>
          </a:xfrm>
        </p:grpSpPr>
        <p:grpSp>
          <p:nvGrpSpPr>
            <p:cNvPr id="16" name="Group 15"/>
            <p:cNvGrpSpPr/>
            <p:nvPr/>
          </p:nvGrpSpPr>
          <p:grpSpPr>
            <a:xfrm>
              <a:off x="2150284" y="2080881"/>
              <a:ext cx="5191281" cy="8206119"/>
              <a:chOff x="2150284" y="2080881"/>
              <a:chExt cx="5191281" cy="820611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0284" y="2080881"/>
                <a:ext cx="5191281" cy="8206119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340864" y="7342632"/>
                <a:ext cx="1234440" cy="3305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31136" y="9765792"/>
                <a:ext cx="950976" cy="4023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ight Arrow 11"/>
            <p:cNvSpPr/>
            <p:nvPr/>
          </p:nvSpPr>
          <p:spPr>
            <a:xfrm>
              <a:off x="8200760" y="5764840"/>
              <a:ext cx="1371600" cy="838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0431555" y="2996148"/>
              <a:ext cx="5627660" cy="6375583"/>
              <a:chOff x="10431555" y="2996148"/>
              <a:chExt cx="5627660" cy="63755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1555" y="2996148"/>
                <a:ext cx="5627660" cy="6375583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0607040" y="6995160"/>
                <a:ext cx="1234440" cy="3305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543032" y="8787384"/>
                <a:ext cx="987552" cy="4389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340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8846" y="2080881"/>
            <a:ext cx="16315427" cy="8091819"/>
            <a:chOff x="728846" y="2080881"/>
            <a:chExt cx="16315427" cy="80918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846" y="2080881"/>
              <a:ext cx="16315427" cy="809181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581851" y="7114032"/>
              <a:ext cx="1219200" cy="330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1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33160" y="2080881"/>
            <a:ext cx="16306800" cy="8153400"/>
            <a:chOff x="733160" y="2080881"/>
            <a:chExt cx="16306800" cy="8153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160" y="2080881"/>
              <a:ext cx="16306800" cy="81534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914400" y="2728399"/>
              <a:ext cx="2057400" cy="51010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04050" y="7150608"/>
              <a:ext cx="1219200" cy="330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1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68667" y="2080881"/>
            <a:ext cx="16435785" cy="8142823"/>
            <a:chOff x="668667" y="2080881"/>
            <a:chExt cx="16435785" cy="81428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67" y="2080881"/>
              <a:ext cx="16435785" cy="814282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38200" y="3318249"/>
              <a:ext cx="2057400" cy="45365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29000" y="6190488"/>
              <a:ext cx="13563600" cy="6096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17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6960" y="2080881"/>
            <a:ext cx="16459200" cy="8158884"/>
            <a:chOff x="656960" y="2080881"/>
            <a:chExt cx="16459200" cy="81588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960" y="2080881"/>
              <a:ext cx="16459200" cy="815888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505200" y="2750341"/>
              <a:ext cx="6753328" cy="4119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60920" y="3924300"/>
              <a:ext cx="201168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60920" y="4532414"/>
              <a:ext cx="201168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38200" y="3314700"/>
              <a:ext cx="2057400" cy="4273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3373" y="2080881"/>
            <a:ext cx="16306374" cy="8091819"/>
            <a:chOff x="733373" y="2080881"/>
            <a:chExt cx="16306374" cy="809181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373" y="2080881"/>
              <a:ext cx="16306374" cy="809181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6078200" y="6768038"/>
              <a:ext cx="762000" cy="58526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4400" y="3314700"/>
              <a:ext cx="2057400" cy="4273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0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95060" y="2080881"/>
            <a:ext cx="16383000" cy="8147365"/>
            <a:chOff x="695060" y="2080881"/>
            <a:chExt cx="16383000" cy="81473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060" y="2080881"/>
              <a:ext cx="16383000" cy="8147365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96112" y="3314700"/>
              <a:ext cx="2057400" cy="4273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6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53800" y="2080881"/>
            <a:ext cx="14265520" cy="8091819"/>
            <a:chOff x="1753800" y="2080881"/>
            <a:chExt cx="14265520" cy="80918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3800" y="2080881"/>
              <a:ext cx="14265520" cy="809181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905000" y="3707000"/>
              <a:ext cx="1676400" cy="3697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/>
          <p:cNvSpPr/>
          <p:nvPr/>
        </p:nvSpPr>
        <p:spPr>
          <a:xfrm rot="148401" flipH="1">
            <a:off x="11316276" y="2714171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9957" y="261233"/>
            <a:ext cx="1133964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I.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Tổng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quan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dự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án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43219" y="1284160"/>
            <a:ext cx="2533381" cy="60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2. </a:t>
            </a:r>
            <a:r>
              <a:rPr lang="en-US" sz="4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Lợi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4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ích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2218" y="2141467"/>
            <a:ext cx="17444749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giúp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tối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ưu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hóa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quy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giáo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dục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  <a:p>
            <a:pPr marL="1395729" lvl="2" indent="-571500">
              <a:lnSpc>
                <a:spcPts val="5983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Đăng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khóa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1395729" lvl="2" indent="-571500">
              <a:lnSpc>
                <a:spcPts val="5983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điểm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số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1395729" lvl="2" indent="-571500">
              <a:lnSpc>
                <a:spcPts val="5983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Đánh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giá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phản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hồi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giảng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dạy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cung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cấp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trường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cái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nhìn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tổng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quan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chi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tiết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về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tất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cả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khía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cạnh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thuật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3200" dirty="0" err="1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giúp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đưa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quyết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định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chính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xác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kịp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thời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về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phát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triển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chương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giảng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dạy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cải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thiện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chất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lượng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giáo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dục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endParaRPr lang="en-US" sz="32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67029" lvl="1">
              <a:lnSpc>
                <a:spcPts val="5983"/>
              </a:lnSpc>
            </a:pP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=&gt;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Nhà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trường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cần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phát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triển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1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thuật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endParaRPr lang="en-US" sz="32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61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06767" y="2103120"/>
            <a:ext cx="16359585" cy="8135673"/>
            <a:chOff x="706767" y="2103120"/>
            <a:chExt cx="16359585" cy="81356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67" y="2103120"/>
              <a:ext cx="16359585" cy="813567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59536" y="3927523"/>
              <a:ext cx="1901847" cy="40233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81400" y="2779776"/>
              <a:ext cx="6720840" cy="4119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49240" y="3944088"/>
              <a:ext cx="3810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11317" y="4536785"/>
              <a:ext cx="3810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7035926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44115" y="2080881"/>
            <a:ext cx="17048626" cy="8091819"/>
            <a:chOff x="544115" y="2080881"/>
            <a:chExt cx="17048626" cy="80918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115" y="2080881"/>
              <a:ext cx="17048626" cy="809181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5392400" y="9601200"/>
              <a:ext cx="1219200" cy="5715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351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7035926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33085" y="2080881"/>
            <a:ext cx="16283385" cy="8110936"/>
            <a:chOff x="933085" y="2080881"/>
            <a:chExt cx="16283385" cy="8110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85" y="2080881"/>
              <a:ext cx="16283385" cy="811093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066800" y="3314700"/>
              <a:ext cx="2103120" cy="4273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76650" y="6784848"/>
              <a:ext cx="13392150" cy="60350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57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7035926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06800" y="2080879"/>
            <a:ext cx="15535956" cy="8091821"/>
            <a:chOff x="1306800" y="2080879"/>
            <a:chExt cx="15535956" cy="80918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6800" y="2080881"/>
              <a:ext cx="15535956" cy="809181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755466" y="2080879"/>
              <a:ext cx="2304288" cy="338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45354" y="2671736"/>
              <a:ext cx="1828800" cy="50171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Sinh</a:t>
              </a:r>
              <a:r>
                <a:rPr lang="en-US" sz="1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viên</a:t>
              </a:r>
              <a:r>
                <a:rPr lang="en-US" sz="1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cố</a:t>
              </a:r>
              <a:r>
                <a:rPr lang="en-US" sz="1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ý </a:t>
              </a:r>
              <a:r>
                <a:rPr lang="en-US" sz="1400" dirty="0" err="1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truy</a:t>
              </a:r>
              <a:r>
                <a:rPr lang="en-US" sz="1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cập</a:t>
              </a:r>
              <a:r>
                <a:rPr lang="en-US" sz="1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vào</a:t>
              </a:r>
              <a:r>
                <a:rPr lang="en-US" sz="1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trang</a:t>
              </a:r>
              <a:r>
                <a:rPr lang="en-US" sz="1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giảng</a:t>
              </a:r>
              <a:r>
                <a:rPr lang="en-US" sz="1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viên</a:t>
              </a:r>
              <a:endParaRPr lang="en-US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14" name="Straight Arrow Connector 13"/>
            <p:cNvCxnSpPr>
              <a:stCxn id="11" idx="2"/>
              <a:endCxn id="12" idx="0"/>
            </p:cNvCxnSpPr>
            <p:nvPr/>
          </p:nvCxnSpPr>
          <p:spPr>
            <a:xfrm>
              <a:off x="3907610" y="2419207"/>
              <a:ext cx="1152144" cy="252529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455957" y="3120841"/>
              <a:ext cx="1901847" cy="40233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61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7035926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129" y="2080881"/>
            <a:ext cx="15303297" cy="80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7035926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 smtClean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4. 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Student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6385" y="2080881"/>
            <a:ext cx="16816785" cy="8143633"/>
            <a:chOff x="666385" y="2080881"/>
            <a:chExt cx="16816785" cy="81436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385" y="2080881"/>
              <a:ext cx="16816785" cy="814363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38200" y="2721424"/>
              <a:ext cx="2057400" cy="51707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90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46471" y="2080881"/>
            <a:ext cx="16280178" cy="8091819"/>
            <a:chOff x="746471" y="2080881"/>
            <a:chExt cx="16280178" cy="80918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71" y="2080881"/>
              <a:ext cx="16280178" cy="809181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14400" y="2725256"/>
              <a:ext cx="2209800" cy="43704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49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82967" y="2080881"/>
            <a:ext cx="16207185" cy="8072980"/>
            <a:chOff x="782967" y="2080881"/>
            <a:chExt cx="16207185" cy="80729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967" y="2080881"/>
              <a:ext cx="16207185" cy="807298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914400" y="2725256"/>
              <a:ext cx="2209800" cy="4462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21024" y="2759504"/>
              <a:ext cx="6656832" cy="4119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90288" y="3886200"/>
              <a:ext cx="292608" cy="256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97425" y="4480560"/>
              <a:ext cx="292608" cy="256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10501" y="5076247"/>
              <a:ext cx="292608" cy="256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97425" y="5669280"/>
              <a:ext cx="292608" cy="256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84953" y="6266294"/>
              <a:ext cx="292608" cy="256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1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50859" y="2080881"/>
            <a:ext cx="16271402" cy="8091819"/>
            <a:chOff x="750859" y="2080881"/>
            <a:chExt cx="16271402" cy="80918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59" y="2080881"/>
              <a:ext cx="16271402" cy="809181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727680" y="5577840"/>
              <a:ext cx="1066800" cy="6096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14400" y="2725256"/>
              <a:ext cx="2209800" cy="4462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93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22" y="2080881"/>
            <a:ext cx="6426275" cy="80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724874" y="-4010373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3757" y="295014"/>
            <a:ext cx="1133964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I.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Tổng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quan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dự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án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4539" y="1145019"/>
            <a:ext cx="16139461" cy="60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3. </a:t>
            </a:r>
            <a:r>
              <a:rPr lang="en-US" sz="4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Yêu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4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cầu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4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4000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4000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4647" y="1826711"/>
            <a:ext cx="178308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giao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dùng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thân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thiện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trực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quan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dễ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dụng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  <a:p>
            <a:pPr marL="1395729" lvl="2" indent="-571500">
              <a:lnSpc>
                <a:spcPts val="5983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Với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sinh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phép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dõi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cá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nhân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quá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tập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điểm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số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1395729" lvl="2" indent="-571500">
              <a:lnSpc>
                <a:spcPts val="5983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Với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giáo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cung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cấp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khả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năng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dõi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cá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nhân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bằng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cấp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lịch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giảng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dạy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cũng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hỗ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trợ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khóa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như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tổ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lịch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tài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liệu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giảng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dạy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đánh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giá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kết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quả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tập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phải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cung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cấp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biện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pháp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bảo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mật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nâng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nhằm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bảo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vệ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dữ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liệu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cá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nhân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sinh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giáo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cũng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như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giáo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dục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nhạy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cảm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khỏi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sự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truy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cập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trái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phép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440" y="2080881"/>
            <a:ext cx="16236239" cy="8091819"/>
            <a:chOff x="768440" y="2080881"/>
            <a:chExt cx="16236239" cy="80918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440" y="2080881"/>
              <a:ext cx="16236239" cy="809181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914400" y="3314700"/>
              <a:ext cx="2133600" cy="4462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49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6767" y="2080881"/>
            <a:ext cx="16359585" cy="8144459"/>
            <a:chOff x="706767" y="2080881"/>
            <a:chExt cx="16359585" cy="81444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67" y="2080881"/>
              <a:ext cx="16359585" cy="814445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38200" y="3314700"/>
              <a:ext cx="2133600" cy="4462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81400" y="2759504"/>
              <a:ext cx="6705600" cy="4119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7408" y="3895344"/>
              <a:ext cx="334595" cy="256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8848" y="4498848"/>
              <a:ext cx="334595" cy="256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3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68440" y="2080881"/>
            <a:ext cx="16236239" cy="8091819"/>
            <a:chOff x="768440" y="2080881"/>
            <a:chExt cx="16236239" cy="80918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440" y="2080881"/>
              <a:ext cx="16236239" cy="809181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914400" y="3314700"/>
              <a:ext cx="2133600" cy="44620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672816" y="5559552"/>
              <a:ext cx="1066800" cy="6096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85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23" y="2080881"/>
            <a:ext cx="7145874" cy="80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35467" y="2080881"/>
            <a:ext cx="14302185" cy="8135974"/>
            <a:chOff x="1735467" y="2080881"/>
            <a:chExt cx="14302185" cy="81359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5467" y="2080881"/>
              <a:ext cx="14302185" cy="81359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05000" y="3666017"/>
              <a:ext cx="1828800" cy="41068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42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44867" y="2080881"/>
            <a:ext cx="16283385" cy="8115316"/>
            <a:chOff x="744867" y="2080881"/>
            <a:chExt cx="16283385" cy="81153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867" y="2080881"/>
              <a:ext cx="16283385" cy="811531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914400" y="3913632"/>
              <a:ext cx="2057400" cy="41068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02736" y="2759504"/>
              <a:ext cx="6684264" cy="4119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04446" y="3894559"/>
              <a:ext cx="457200" cy="256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6480" y="4499953"/>
              <a:ext cx="457200" cy="256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35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47399" y="2080881"/>
            <a:ext cx="16078321" cy="8091819"/>
            <a:chOff x="847399" y="2080881"/>
            <a:chExt cx="16078321" cy="809181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399" y="2080881"/>
              <a:ext cx="16078321" cy="809181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42416" y="3794760"/>
              <a:ext cx="2057400" cy="41068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011400" y="4261104"/>
              <a:ext cx="1066800" cy="6096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84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193" y="2080881"/>
            <a:ext cx="7786733" cy="5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5. Admin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21067" y="2080881"/>
            <a:ext cx="16130985" cy="8131567"/>
            <a:chOff x="821067" y="2080881"/>
            <a:chExt cx="16130985" cy="81315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067" y="2080881"/>
              <a:ext cx="16130985" cy="813156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90600" y="3803904"/>
              <a:ext cx="2133600" cy="41068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139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V.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Những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rủi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ro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,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thách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thức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910" y="1559542"/>
            <a:ext cx="17259300" cy="375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vẫn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chưa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hiện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thực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được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biện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pháp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bảo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mật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nâng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cao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để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đảm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bảo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dữ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liệu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của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sinh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giáo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viên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Hiện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tại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vẫn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dụng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localStorage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l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ư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trữ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tin ng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ư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ời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dùng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=&gt;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Rủi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về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bảo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mật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tin.</a:t>
            </a:r>
          </a:p>
          <a:p>
            <a:pPr marL="367029" lvl="1">
              <a:lnSpc>
                <a:spcPts val="5983"/>
              </a:lnSpc>
            </a:pP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	=&gt;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quyết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dụng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session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l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ư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trữ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phiên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làm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việc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ng</a:t>
            </a:r>
            <a:r>
              <a:rPr lang="vi-VN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ư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ời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dùng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thay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localStorage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7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502985" y="-466031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4530" y="219075"/>
            <a:ext cx="951403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II.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quả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dự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án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4050" y="1127291"/>
            <a:ext cx="1772295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1. Use-case diagram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836" y="1927594"/>
            <a:ext cx="3914851" cy="80380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3543301"/>
            <a:ext cx="3962400" cy="56115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3612" y="3543300"/>
            <a:ext cx="3936988" cy="6422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VI.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Bài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học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rút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ra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910" y="1559542"/>
            <a:ext cx="17259300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Tăng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cường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học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hỏi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tìm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hiểu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nội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dung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được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thầy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cô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hướng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dẫn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công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nghệ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áp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dụng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lên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dự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án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công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nghệ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tốt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hơn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thể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sử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dụng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Nâng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cao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tinh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thần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kỉ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luật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trách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nhiệm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bản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thân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trong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xử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mọi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việc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734059" lvl="1" indent="-367030">
              <a:lnSpc>
                <a:spcPts val="5983"/>
              </a:lnSpc>
              <a:buFont typeface="Arial"/>
              <a:buChar char="•"/>
            </a:pP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Cần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lập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kết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hoạch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để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xử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công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việc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hiệu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quả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đảm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bảo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tiến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độ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công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việc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được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>
                <a:latin typeface="Times" panose="02020603050405020304" pitchFamily="18" charset="0"/>
                <a:cs typeface="Times" panose="02020603050405020304" pitchFamily="18" charset="0"/>
              </a:rPr>
              <a:t>giao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12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910" y="1559542"/>
            <a:ext cx="1725930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>
              <a:lnSpc>
                <a:spcPts val="5983"/>
              </a:lnSpc>
            </a:pPr>
            <a:r>
              <a:rPr lang="en-US" sz="3200" dirty="0" smtClean="0">
                <a:latin typeface="Times" panose="02020603050405020304" pitchFamily="18" charset="0"/>
                <a:cs typeface="Times" panose="02020603050405020304" pitchFamily="18" charset="0"/>
              </a:rPr>
              <a:t>Source code: </a:t>
            </a:r>
            <a:endParaRPr lang="en-US" sz="3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67029" lvl="1">
              <a:lnSpc>
                <a:spcPts val="5983"/>
              </a:lnSpc>
            </a:pP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  <a:hlinkClick r:id="rId4"/>
              </a:rPr>
              <a:t>https://</a:t>
            </a:r>
            <a:r>
              <a:rPr lang="en-US" sz="3200" dirty="0" smtClean="0">
                <a:latin typeface="Times" panose="02020603050405020304" pitchFamily="18" charset="0"/>
                <a:cs typeface="Times" panose="02020603050405020304" pitchFamily="18" charset="0"/>
                <a:hlinkClick r:id="rId4"/>
              </a:rPr>
              <a:t>github.com/NguyenDatk2022/Advanced-Programming_Group2235</a:t>
            </a:r>
            <a:r>
              <a:rPr lang="en-US" sz="3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833562"/>
            <a:ext cx="88392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4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9600" y="419100"/>
            <a:ext cx="1691640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II.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Kết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quả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dự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án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5262" y="1129172"/>
            <a:ext cx="9405938" cy="66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2. Class diagram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563" y="1987811"/>
            <a:ext cx="9970474" cy="8301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III.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Các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công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nghệ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sử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dụng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910" y="1559542"/>
            <a:ext cx="17259300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2" lvl="1" indent="-421006" algn="just">
              <a:lnSpc>
                <a:spcPts val="546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Front-end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html5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Css3, 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Bootstrap5,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React,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Javascript</a:t>
            </a:r>
            <a:r>
              <a:rPr lang="en-US" sz="3200" dirty="0" smtClean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sz="32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42012" lvl="1" indent="-421006" algn="just">
              <a:lnSpc>
                <a:spcPts val="546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Back-end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Nodejs</a:t>
            </a:r>
            <a:endParaRPr lang="en-US" sz="32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42012" lvl="1" indent="-421006" algn="just">
              <a:lnSpc>
                <a:spcPts val="546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Database</a:t>
            </a:r>
            <a:r>
              <a:rPr lang="en-US" sz="32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MySQL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815" y="454331"/>
            <a:ext cx="1665949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IV. Demo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hệ</a:t>
            </a:r>
            <a:r>
              <a:rPr lang="en-US" sz="6000" b="1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 </a:t>
            </a:r>
            <a:r>
              <a:rPr lang="en-US" sz="6000" b="1" dirty="0" err="1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thống</a:t>
            </a:r>
            <a:endParaRPr lang="en-US" sz="6000" b="1" dirty="0">
              <a:solidFill>
                <a:srgbClr val="004AAD"/>
              </a:solidFill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/>
          <p:cNvSpPr txBox="1"/>
          <p:nvPr/>
        </p:nvSpPr>
        <p:spPr>
          <a:xfrm>
            <a:off x="192881" y="1239169"/>
            <a:ext cx="9405938" cy="66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>
              <a:lnSpc>
                <a:spcPts val="5599"/>
              </a:lnSpc>
            </a:pPr>
            <a:r>
              <a:rPr lang="en-US" sz="4000" dirty="0">
                <a:solidFill>
                  <a:srgbClr val="004AAD"/>
                </a:solidFill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1. Database</a:t>
            </a:r>
            <a:endParaRPr lang="en-US" sz="4000" dirty="0">
              <a:solidFill>
                <a:srgbClr val="004AAD"/>
              </a:solidFill>
              <a:latin typeface="DejaVu Serif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15" y="4996388"/>
            <a:ext cx="10344150" cy="2266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15" y="2595506"/>
            <a:ext cx="11163300" cy="2276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15" y="2024264"/>
            <a:ext cx="2695575" cy="4476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0600" y="2024264"/>
            <a:ext cx="4438650" cy="79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1023</Words>
  <Application>Microsoft Office PowerPoint</Application>
  <PresentationFormat>Custom</PresentationFormat>
  <Paragraphs>158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Times</vt:lpstr>
      <vt:lpstr>Arial</vt:lpstr>
      <vt:lpstr>Montserrat Classic Bold Italics</vt:lpstr>
      <vt:lpstr>DejaVu Serif Bold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công nghệ phần mềm</dc:title>
  <dc:creator>NGUYENDAT</dc:creator>
  <cp:lastModifiedBy>NGUYENDAT</cp:lastModifiedBy>
  <cp:revision>74</cp:revision>
  <dcterms:created xsi:type="dcterms:W3CDTF">2006-08-16T00:00:00Z</dcterms:created>
  <dcterms:modified xsi:type="dcterms:W3CDTF">2024-05-08T04:53:28Z</dcterms:modified>
  <dc:identifier>DAF2OjYgCI8</dc:identifier>
</cp:coreProperties>
</file>